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7" r:id="rId5"/>
  </p:sldMasterIdLst>
  <p:notesMasterIdLst>
    <p:notesMasterId r:id="rId14"/>
  </p:notesMasterIdLst>
  <p:sldIdLst>
    <p:sldId id="324" r:id="rId6"/>
    <p:sldId id="325" r:id="rId7"/>
    <p:sldId id="326" r:id="rId8"/>
    <p:sldId id="327" r:id="rId9"/>
    <p:sldId id="328" r:id="rId10"/>
    <p:sldId id="329" r:id="rId11"/>
    <p:sldId id="330" r:id="rId12"/>
    <p:sldId id="332" r:id="rId13"/>
  </p:sldIdLst>
  <p:sldSz cx="23407688" cy="13166725"/>
  <p:notesSz cx="7010400" cy="9296400"/>
  <p:defaultTextStyle>
    <a:defPPr>
      <a:defRPr lang="en-US"/>
    </a:defPPr>
    <a:lvl1pPr marL="0" algn="l" defTabSz="2340441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1pPr>
    <a:lvl2pPr marL="1170221" algn="l" defTabSz="2340441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2pPr>
    <a:lvl3pPr marL="2340441" algn="l" defTabSz="2340441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3pPr>
    <a:lvl4pPr marL="3510664" algn="l" defTabSz="2340441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4pPr>
    <a:lvl5pPr marL="4680885" algn="l" defTabSz="2340441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5pPr>
    <a:lvl6pPr marL="5851106" algn="l" defTabSz="2340441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6pPr>
    <a:lvl7pPr marL="7021326" algn="l" defTabSz="2340441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7pPr>
    <a:lvl8pPr marL="8191547" algn="l" defTabSz="2340441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8pPr>
    <a:lvl9pPr marL="9361770" algn="l" defTabSz="2340441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7" userDrawn="1">
          <p15:clr>
            <a:srgbClr val="A4A3A4"/>
          </p15:clr>
        </p15:guide>
        <p15:guide id="2" pos="73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7B57"/>
    <a:srgbClr val="FFFF99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6" autoAdjust="0"/>
    <p:restoredTop sz="86812" autoAdjust="0"/>
  </p:normalViewPr>
  <p:slideViewPr>
    <p:cSldViewPr>
      <p:cViewPr varScale="1">
        <p:scale>
          <a:sx n="60" d="100"/>
          <a:sy n="60" d="100"/>
        </p:scale>
        <p:origin x="558" y="90"/>
      </p:cViewPr>
      <p:guideLst>
        <p:guide orient="horz" pos="4147"/>
        <p:guide pos="73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-1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5" tIns="46587" rIns="93175" bIns="4658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75" tIns="46587" rIns="93175" bIns="46587" rtlCol="0"/>
          <a:lstStyle>
            <a:lvl1pPr algn="r">
              <a:defRPr sz="1200"/>
            </a:lvl1pPr>
          </a:lstStyle>
          <a:p>
            <a:fld id="{83371A97-3F7B-4AD2-8D89-B3084B5ABC77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7" rIns="93175" bIns="465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3175" tIns="46587" rIns="93175" bIns="465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5" tIns="46587" rIns="93175" bIns="46587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3175" tIns="46587" rIns="93175" bIns="46587" rtlCol="0" anchor="b"/>
          <a:lstStyle>
            <a:lvl1pPr algn="r">
              <a:defRPr sz="1200"/>
            </a:lvl1pPr>
          </a:lstStyle>
          <a:p>
            <a:fld id="{06869E17-F8D7-4094-91BC-D28201427C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094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3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7117" algn="l" defTabSz="91423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235" algn="l" defTabSz="91423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1352" algn="l" defTabSz="91423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8471" algn="l" defTabSz="91423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589" algn="l" defTabSz="91423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706" algn="l" defTabSz="91423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824" algn="l" defTabSz="91423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43" algn="l" defTabSz="91423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5578" y="4090221"/>
            <a:ext cx="19896535" cy="28223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11153" y="7461144"/>
            <a:ext cx="16385382" cy="33648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70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340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511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681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022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193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363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0384" y="12421195"/>
            <a:ext cx="5461794" cy="701006"/>
          </a:xfrm>
        </p:spPr>
        <p:txBody>
          <a:bodyPr/>
          <a:lstStyle/>
          <a:p>
            <a:fld id="{4ECA0E8C-7651-4F40-A411-264CD4B1F1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7/26/2018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97627" y="12421195"/>
            <a:ext cx="7412435" cy="701006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775510" y="12421195"/>
            <a:ext cx="5461794" cy="701006"/>
          </a:xfrm>
        </p:spPr>
        <p:txBody>
          <a:bodyPr/>
          <a:lstStyle/>
          <a:p>
            <a:fld id="{E2765E9D-8E6A-4E98-B3D0-926D0B1E54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095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E8C-7651-4F40-A411-264CD4B1F1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7/26/2018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5E9D-8E6A-4E98-B3D0-926D0B1E54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089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0574" y="527284"/>
            <a:ext cx="5266730" cy="112343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386" y="527284"/>
            <a:ext cx="15410061" cy="1123438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E8C-7651-4F40-A411-264CD4B1F1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7/26/2018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5E9D-8E6A-4E98-B3D0-926D0B1E54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718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" y="2"/>
            <a:ext cx="23407688" cy="131667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16921" y="3989184"/>
            <a:ext cx="12047458" cy="6897421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4236" tIns="275389" rIns="344236" bIns="2753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755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51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17039" y="3989210"/>
            <a:ext cx="12050448" cy="3442594"/>
          </a:xfrm>
          <a:noFill/>
        </p:spPr>
        <p:txBody>
          <a:bodyPr lIns="146304" tIns="91440" rIns="146304" bIns="91440" anchor="t" anchorCtr="0"/>
          <a:lstStyle>
            <a:lvl1pPr>
              <a:defRPr sz="10164" spc="-18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13930" y="7444013"/>
            <a:ext cx="12050448" cy="344259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602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861133" y="932713"/>
            <a:ext cx="3164722" cy="679519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659" dirty="0"/>
            </a:p>
          </p:txBody>
        </p:sp>
      </p:grpSp>
    </p:spTree>
    <p:extLst>
      <p:ext uri="{BB962C8B-B14F-4D97-AF65-F5344CB8AC3E}">
        <p14:creationId xmlns:p14="http://schemas.microsoft.com/office/powerpoint/2010/main" val="22590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27757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88013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16921" y="11845943"/>
            <a:ext cx="22315888" cy="75896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344236" tIns="275389" rIns="344236" bIns="275389" numCol="1" anchor="t" anchorCtr="0" compatLnSpc="1">
            <a:prstTxWarp prst="textNoShape">
              <a:avLst/>
            </a:prstTxWarp>
            <a:spAutoFit/>
          </a:bodyPr>
          <a:lstStyle/>
          <a:p>
            <a:pPr defTabSz="1754849" eaLnBrk="0" hangingPunct="0"/>
            <a:r>
              <a:rPr lang="en-US" sz="131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864356" y="5920328"/>
            <a:ext cx="6189561" cy="132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2639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16920" y="2283110"/>
            <a:ext cx="22373852" cy="4436920"/>
          </a:xfrm>
          <a:prstGeom prst="rect">
            <a:avLst/>
          </a:prstGeom>
        </p:spPr>
        <p:txBody>
          <a:bodyPr/>
          <a:lstStyle>
            <a:lvl1pPr marL="546833" indent="-546833">
              <a:buClr>
                <a:schemeClr val="tx1"/>
              </a:buClr>
              <a:buSzPct val="90000"/>
              <a:buFont typeface="Arial" pitchFamily="34" charset="0"/>
              <a:buChar char="•"/>
              <a:defRPr sz="677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1075734" indent="-528904">
              <a:buClr>
                <a:schemeClr val="tx1"/>
              </a:buClr>
              <a:buSzPct val="90000"/>
              <a:buFont typeface="Arial" pitchFamily="34" charset="0"/>
              <a:buChar char="•"/>
              <a:defRPr sz="602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622567" indent="-546833">
              <a:buClr>
                <a:schemeClr val="tx1"/>
              </a:buClr>
              <a:buSzPct val="90000"/>
              <a:buFont typeface="Arial" pitchFamily="34" charset="0"/>
              <a:buChar char="•"/>
              <a:defRPr sz="527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2052861" indent="-430294">
              <a:buClr>
                <a:schemeClr val="tx1"/>
              </a:buClr>
              <a:buSzPct val="90000"/>
              <a:buFont typeface="Arial" pitchFamily="34" charset="0"/>
              <a:buChar char="•"/>
              <a:defRPr sz="451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483155" indent="-430294">
              <a:buClr>
                <a:schemeClr val="tx1"/>
              </a:buClr>
              <a:buSzPct val="90000"/>
              <a:buFont typeface="Arial" pitchFamily="34" charset="0"/>
              <a:buChar char="•"/>
              <a:defRPr sz="3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11978065"/>
            <a:ext cx="23407690" cy="11886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6965" spc="-96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4612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920" y="555839"/>
            <a:ext cx="20796206" cy="1727273"/>
          </a:xfrm>
        </p:spPr>
        <p:txBody>
          <a:bodyPr/>
          <a:lstStyle/>
          <a:p>
            <a:r>
              <a:rPr lang="en-US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16918" y="1993237"/>
            <a:ext cx="9440076" cy="914546"/>
          </a:xfrm>
        </p:spPr>
        <p:txBody>
          <a:bodyPr/>
          <a:lstStyle>
            <a:lvl1pPr marL="0" indent="0">
              <a:buNone/>
              <a:defRPr sz="5270">
                <a:solidFill>
                  <a:schemeClr val="tx2"/>
                </a:solidFill>
              </a:defRPr>
            </a:lvl1pPr>
            <a:lvl2pPr marL="645192" indent="0">
              <a:buNone/>
              <a:defRPr/>
            </a:lvl2pPr>
            <a:lvl3pPr marL="1075322" indent="0">
              <a:buNone/>
              <a:defRPr/>
            </a:lvl3pPr>
            <a:lvl4pPr marL="1505448" indent="0">
              <a:buNone/>
              <a:defRPr/>
            </a:lvl4pPr>
            <a:lvl5pPr marL="193557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9656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930" y="438922"/>
            <a:ext cx="21410810" cy="116999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052915" y="12664025"/>
            <a:ext cx="1042859" cy="295453"/>
          </a:xfrm>
          <a:prstGeom prst="rect">
            <a:avLst/>
          </a:prstGeom>
        </p:spPr>
        <p:txBody>
          <a:bodyPr/>
          <a:lstStyle/>
          <a:p>
            <a:pPr defTabSz="2338393">
              <a:defRPr/>
            </a:pPr>
            <a:fld id="{71F47D9D-8D60-4698-A495-89D102E182A2}" type="slidenum">
              <a:rPr lang="en-US" sz="1920" smtClean="0"/>
              <a:pPr defTabSz="2338393">
                <a:defRPr/>
              </a:pPr>
              <a:t>‹#›</a:t>
            </a:fld>
            <a:endParaRPr lang="en-US" sz="1920" dirty="0"/>
          </a:p>
        </p:txBody>
      </p:sp>
    </p:spTree>
    <p:extLst>
      <p:ext uri="{BB962C8B-B14F-4D97-AF65-F5344CB8AC3E}">
        <p14:creationId xmlns:p14="http://schemas.microsoft.com/office/powerpoint/2010/main" val="3199319979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E8C-7651-4F40-A411-264CD4B1F1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7/26/2018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5E9D-8E6A-4E98-B3D0-926D0B1E54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91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9046" y="8460845"/>
            <a:ext cx="19896535" cy="2615058"/>
          </a:xfrm>
        </p:spPr>
        <p:txBody>
          <a:bodyPr anchor="t"/>
          <a:lstStyle>
            <a:lvl1pPr algn="l">
              <a:defRPr sz="10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9046" y="5580624"/>
            <a:ext cx="19896535" cy="2880218"/>
          </a:xfrm>
        </p:spPr>
        <p:txBody>
          <a:bodyPr anchor="b"/>
          <a:lstStyle>
            <a:lvl1pPr marL="0" indent="0">
              <a:buNone/>
              <a:defRPr sz="5100">
                <a:solidFill>
                  <a:schemeClr val="tx1">
                    <a:tint val="75000"/>
                  </a:schemeClr>
                </a:solidFill>
              </a:defRPr>
            </a:lvl1pPr>
            <a:lvl2pPr marL="1170432" indent="0">
              <a:buNone/>
              <a:defRPr sz="4600">
                <a:solidFill>
                  <a:schemeClr val="tx1">
                    <a:tint val="75000"/>
                  </a:schemeClr>
                </a:solidFill>
              </a:defRPr>
            </a:lvl2pPr>
            <a:lvl3pPr marL="2340864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3pPr>
            <a:lvl4pPr marL="351129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4pPr>
            <a:lvl5pPr marL="4681728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5pPr>
            <a:lvl6pPr marL="58521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6pPr>
            <a:lvl7pPr marL="7022592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7pPr>
            <a:lvl8pPr marL="819302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8pPr>
            <a:lvl9pPr marL="9363456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E8C-7651-4F40-A411-264CD4B1F1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7/26/2018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5E9D-8E6A-4E98-B3D0-926D0B1E54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849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384" y="3072241"/>
            <a:ext cx="10338396" cy="8689430"/>
          </a:xfrm>
        </p:spPr>
        <p:txBody>
          <a:bodyPr/>
          <a:lstStyle>
            <a:lvl1pPr>
              <a:defRPr sz="7200"/>
            </a:lvl1pPr>
            <a:lvl2pPr>
              <a:defRPr sz="6100"/>
            </a:lvl2pPr>
            <a:lvl3pPr>
              <a:defRPr sz="5100"/>
            </a:lvl3pPr>
            <a:lvl4pPr>
              <a:defRPr sz="4600"/>
            </a:lvl4pPr>
            <a:lvl5pPr>
              <a:defRPr sz="4600"/>
            </a:lvl5pPr>
            <a:lvl6pPr>
              <a:defRPr sz="4600"/>
            </a:lvl6pPr>
            <a:lvl7pPr>
              <a:defRPr sz="4600"/>
            </a:lvl7pPr>
            <a:lvl8pPr>
              <a:defRPr sz="4600"/>
            </a:lvl8pPr>
            <a:lvl9pPr>
              <a:defRPr sz="4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98908" y="3072241"/>
            <a:ext cx="10338396" cy="8689430"/>
          </a:xfrm>
        </p:spPr>
        <p:txBody>
          <a:bodyPr/>
          <a:lstStyle>
            <a:lvl1pPr>
              <a:defRPr sz="7200"/>
            </a:lvl1pPr>
            <a:lvl2pPr>
              <a:defRPr sz="6100"/>
            </a:lvl2pPr>
            <a:lvl3pPr>
              <a:defRPr sz="5100"/>
            </a:lvl3pPr>
            <a:lvl4pPr>
              <a:defRPr sz="4600"/>
            </a:lvl4pPr>
            <a:lvl5pPr>
              <a:defRPr sz="4600"/>
            </a:lvl5pPr>
            <a:lvl6pPr>
              <a:defRPr sz="4600"/>
            </a:lvl6pPr>
            <a:lvl7pPr>
              <a:defRPr sz="4600"/>
            </a:lvl7pPr>
            <a:lvl8pPr>
              <a:defRPr sz="4600"/>
            </a:lvl8pPr>
            <a:lvl9pPr>
              <a:defRPr sz="4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E8C-7651-4F40-A411-264CD4B1F1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7/26/2018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5E9D-8E6A-4E98-B3D0-926D0B1E54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521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0384" y="2947278"/>
            <a:ext cx="10342462" cy="1228286"/>
          </a:xfrm>
        </p:spPr>
        <p:txBody>
          <a:bodyPr anchor="b"/>
          <a:lstStyle>
            <a:lvl1pPr marL="0" indent="0">
              <a:buNone/>
              <a:defRPr sz="6100" b="1"/>
            </a:lvl1pPr>
            <a:lvl2pPr marL="1170432" indent="0">
              <a:buNone/>
              <a:defRPr sz="5100" b="1"/>
            </a:lvl2pPr>
            <a:lvl3pPr marL="2340864" indent="0">
              <a:buNone/>
              <a:defRPr sz="4600" b="1"/>
            </a:lvl3pPr>
            <a:lvl4pPr marL="3511296" indent="0">
              <a:buNone/>
              <a:defRPr sz="4100" b="1"/>
            </a:lvl4pPr>
            <a:lvl5pPr marL="4681728" indent="0">
              <a:buNone/>
              <a:defRPr sz="4100" b="1"/>
            </a:lvl5pPr>
            <a:lvl6pPr marL="5852160" indent="0">
              <a:buNone/>
              <a:defRPr sz="4100" b="1"/>
            </a:lvl6pPr>
            <a:lvl7pPr marL="7022592" indent="0">
              <a:buNone/>
              <a:defRPr sz="4100" b="1"/>
            </a:lvl7pPr>
            <a:lvl8pPr marL="8193024" indent="0">
              <a:buNone/>
              <a:defRPr sz="4100" b="1"/>
            </a:lvl8pPr>
            <a:lvl9pPr marL="9363456" indent="0">
              <a:buNone/>
              <a:defRPr sz="4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0384" y="4175559"/>
            <a:ext cx="10342462" cy="7586107"/>
          </a:xfrm>
        </p:spPr>
        <p:txBody>
          <a:bodyPr/>
          <a:lstStyle>
            <a:lvl1pPr>
              <a:defRPr sz="6100"/>
            </a:lvl1pPr>
            <a:lvl2pPr>
              <a:defRPr sz="5100"/>
            </a:lvl2pPr>
            <a:lvl3pPr>
              <a:defRPr sz="46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890783" y="2947278"/>
            <a:ext cx="10346524" cy="1228286"/>
          </a:xfrm>
        </p:spPr>
        <p:txBody>
          <a:bodyPr anchor="b"/>
          <a:lstStyle>
            <a:lvl1pPr marL="0" indent="0">
              <a:buNone/>
              <a:defRPr sz="6100" b="1"/>
            </a:lvl1pPr>
            <a:lvl2pPr marL="1170432" indent="0">
              <a:buNone/>
              <a:defRPr sz="5100" b="1"/>
            </a:lvl2pPr>
            <a:lvl3pPr marL="2340864" indent="0">
              <a:buNone/>
              <a:defRPr sz="4600" b="1"/>
            </a:lvl3pPr>
            <a:lvl4pPr marL="3511296" indent="0">
              <a:buNone/>
              <a:defRPr sz="4100" b="1"/>
            </a:lvl4pPr>
            <a:lvl5pPr marL="4681728" indent="0">
              <a:buNone/>
              <a:defRPr sz="4100" b="1"/>
            </a:lvl5pPr>
            <a:lvl6pPr marL="5852160" indent="0">
              <a:buNone/>
              <a:defRPr sz="4100" b="1"/>
            </a:lvl6pPr>
            <a:lvl7pPr marL="7022592" indent="0">
              <a:buNone/>
              <a:defRPr sz="4100" b="1"/>
            </a:lvl7pPr>
            <a:lvl8pPr marL="8193024" indent="0">
              <a:buNone/>
              <a:defRPr sz="4100" b="1"/>
            </a:lvl8pPr>
            <a:lvl9pPr marL="9363456" indent="0">
              <a:buNone/>
              <a:defRPr sz="4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890783" y="4175559"/>
            <a:ext cx="10346524" cy="7586107"/>
          </a:xfrm>
        </p:spPr>
        <p:txBody>
          <a:bodyPr/>
          <a:lstStyle>
            <a:lvl1pPr>
              <a:defRPr sz="6100"/>
            </a:lvl1pPr>
            <a:lvl2pPr>
              <a:defRPr sz="5100"/>
            </a:lvl2pPr>
            <a:lvl3pPr>
              <a:defRPr sz="46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E8C-7651-4F40-A411-264CD4B1F1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7/26/2018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5E9D-8E6A-4E98-B3D0-926D0B1E54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526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E8C-7651-4F40-A411-264CD4B1F1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7/26/2018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5E9D-8E6A-4E98-B3D0-926D0B1E54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4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E8C-7651-4F40-A411-264CD4B1F1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7/26/2018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5E9D-8E6A-4E98-B3D0-926D0B1E54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798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388" y="524230"/>
            <a:ext cx="7700968" cy="2231030"/>
          </a:xfrm>
        </p:spPr>
        <p:txBody>
          <a:bodyPr anchor="b"/>
          <a:lstStyle>
            <a:lvl1pPr algn="l">
              <a:defRPr sz="51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51756" y="524233"/>
            <a:ext cx="13085548" cy="11237437"/>
          </a:xfrm>
        </p:spPr>
        <p:txBody>
          <a:bodyPr/>
          <a:lstStyle>
            <a:lvl1pPr>
              <a:defRPr sz="8200"/>
            </a:lvl1pPr>
            <a:lvl2pPr>
              <a:defRPr sz="7200"/>
            </a:lvl2pPr>
            <a:lvl3pPr>
              <a:defRPr sz="6100"/>
            </a:lvl3pPr>
            <a:lvl4pPr>
              <a:defRPr sz="5100"/>
            </a:lvl4pPr>
            <a:lvl5pPr>
              <a:defRPr sz="5100"/>
            </a:lvl5pPr>
            <a:lvl6pPr>
              <a:defRPr sz="5100"/>
            </a:lvl6pPr>
            <a:lvl7pPr>
              <a:defRPr sz="5100"/>
            </a:lvl7pPr>
            <a:lvl8pPr>
              <a:defRPr sz="5100"/>
            </a:lvl8pPr>
            <a:lvl9pPr>
              <a:defRPr sz="5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388" y="2755264"/>
            <a:ext cx="7700968" cy="9006407"/>
          </a:xfrm>
        </p:spPr>
        <p:txBody>
          <a:bodyPr/>
          <a:lstStyle>
            <a:lvl1pPr marL="0" indent="0">
              <a:buNone/>
              <a:defRPr sz="3600"/>
            </a:lvl1pPr>
            <a:lvl2pPr marL="1170432" indent="0">
              <a:buNone/>
              <a:defRPr sz="3100"/>
            </a:lvl2pPr>
            <a:lvl3pPr marL="2340864" indent="0">
              <a:buNone/>
              <a:defRPr sz="2600"/>
            </a:lvl3pPr>
            <a:lvl4pPr marL="3511296" indent="0">
              <a:buNone/>
              <a:defRPr sz="2300"/>
            </a:lvl4pPr>
            <a:lvl5pPr marL="4681728" indent="0">
              <a:buNone/>
              <a:defRPr sz="2300"/>
            </a:lvl5pPr>
            <a:lvl6pPr marL="5852160" indent="0">
              <a:buNone/>
              <a:defRPr sz="2300"/>
            </a:lvl6pPr>
            <a:lvl7pPr marL="7022592" indent="0">
              <a:buNone/>
              <a:defRPr sz="2300"/>
            </a:lvl7pPr>
            <a:lvl8pPr marL="8193024" indent="0">
              <a:buNone/>
              <a:defRPr sz="2300"/>
            </a:lvl8pPr>
            <a:lvl9pPr marL="9363456" indent="0">
              <a:buNone/>
              <a:defRPr sz="23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E8C-7651-4F40-A411-264CD4B1F1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7/26/2018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5E9D-8E6A-4E98-B3D0-926D0B1E54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75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8072" y="9216709"/>
            <a:ext cx="14044613" cy="1088086"/>
          </a:xfrm>
        </p:spPr>
        <p:txBody>
          <a:bodyPr anchor="b"/>
          <a:lstStyle>
            <a:lvl1pPr algn="l">
              <a:defRPr sz="51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88072" y="1176473"/>
            <a:ext cx="14044613" cy="7900035"/>
          </a:xfrm>
        </p:spPr>
        <p:txBody>
          <a:bodyPr/>
          <a:lstStyle>
            <a:lvl1pPr marL="0" indent="0">
              <a:buNone/>
              <a:defRPr sz="8200"/>
            </a:lvl1pPr>
            <a:lvl2pPr marL="1170432" indent="0">
              <a:buNone/>
              <a:defRPr sz="7200"/>
            </a:lvl2pPr>
            <a:lvl3pPr marL="2340864" indent="0">
              <a:buNone/>
              <a:defRPr sz="6100"/>
            </a:lvl3pPr>
            <a:lvl4pPr marL="3511296" indent="0">
              <a:buNone/>
              <a:defRPr sz="5100"/>
            </a:lvl4pPr>
            <a:lvl5pPr marL="4681728" indent="0">
              <a:buNone/>
              <a:defRPr sz="5100"/>
            </a:lvl5pPr>
            <a:lvl6pPr marL="5852160" indent="0">
              <a:buNone/>
              <a:defRPr sz="5100"/>
            </a:lvl6pPr>
            <a:lvl7pPr marL="7022592" indent="0">
              <a:buNone/>
              <a:defRPr sz="5100"/>
            </a:lvl7pPr>
            <a:lvl8pPr marL="8193024" indent="0">
              <a:buNone/>
              <a:defRPr sz="5100"/>
            </a:lvl8pPr>
            <a:lvl9pPr marL="9363456" indent="0">
              <a:buNone/>
              <a:defRPr sz="51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8072" y="10304793"/>
            <a:ext cx="14044613" cy="1545262"/>
          </a:xfrm>
        </p:spPr>
        <p:txBody>
          <a:bodyPr/>
          <a:lstStyle>
            <a:lvl1pPr marL="0" indent="0">
              <a:buNone/>
              <a:defRPr sz="3600"/>
            </a:lvl1pPr>
            <a:lvl2pPr marL="1170432" indent="0">
              <a:buNone/>
              <a:defRPr sz="3100"/>
            </a:lvl2pPr>
            <a:lvl3pPr marL="2340864" indent="0">
              <a:buNone/>
              <a:defRPr sz="2600"/>
            </a:lvl3pPr>
            <a:lvl4pPr marL="3511296" indent="0">
              <a:buNone/>
              <a:defRPr sz="2300"/>
            </a:lvl4pPr>
            <a:lvl5pPr marL="4681728" indent="0">
              <a:buNone/>
              <a:defRPr sz="2300"/>
            </a:lvl5pPr>
            <a:lvl6pPr marL="5852160" indent="0">
              <a:buNone/>
              <a:defRPr sz="2300"/>
            </a:lvl6pPr>
            <a:lvl7pPr marL="7022592" indent="0">
              <a:buNone/>
              <a:defRPr sz="2300"/>
            </a:lvl7pPr>
            <a:lvl8pPr marL="8193024" indent="0">
              <a:buNone/>
              <a:defRPr sz="2300"/>
            </a:lvl8pPr>
            <a:lvl9pPr marL="9363456" indent="0">
              <a:buNone/>
              <a:defRPr sz="23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E8C-7651-4F40-A411-264CD4B1F1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7/26/2018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65E9D-8E6A-4E98-B3D0-926D0B1E54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96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0385" y="527282"/>
            <a:ext cx="21066919" cy="2194454"/>
          </a:xfrm>
          <a:prstGeom prst="rect">
            <a:avLst/>
          </a:prstGeom>
        </p:spPr>
        <p:txBody>
          <a:bodyPr vert="horz" lIns="234086" tIns="117043" rIns="234086" bIns="117043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0385" y="3072241"/>
            <a:ext cx="21066919" cy="8689430"/>
          </a:xfrm>
          <a:prstGeom prst="rect">
            <a:avLst/>
          </a:prstGeom>
        </p:spPr>
        <p:txBody>
          <a:bodyPr vert="horz" lIns="234086" tIns="117043" rIns="234086" bIns="117043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0384" y="12432592"/>
            <a:ext cx="5461794" cy="701006"/>
          </a:xfrm>
          <a:prstGeom prst="rect">
            <a:avLst/>
          </a:prstGeom>
        </p:spPr>
        <p:txBody>
          <a:bodyPr vert="horz" lIns="234086" tIns="117043" rIns="234086" bIns="117043" rtlCol="0" anchor="ctr"/>
          <a:lstStyle>
            <a:lvl1pPr algn="l">
              <a:defRPr sz="3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2340864"/>
            <a:fld id="{4ECA0E8C-7651-4F40-A411-264CD4B1F1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2340864"/>
              <a:t>7/26/2018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97627" y="12432592"/>
            <a:ext cx="7412435" cy="701006"/>
          </a:xfrm>
          <a:prstGeom prst="rect">
            <a:avLst/>
          </a:prstGeom>
        </p:spPr>
        <p:txBody>
          <a:bodyPr vert="horz" lIns="234086" tIns="117043" rIns="234086" bIns="117043" rtlCol="0" anchor="ctr"/>
          <a:lstStyle>
            <a:lvl1pPr algn="ctr">
              <a:defRPr sz="3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2340864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75510" y="12432592"/>
            <a:ext cx="5461794" cy="701006"/>
          </a:xfrm>
          <a:prstGeom prst="rect">
            <a:avLst/>
          </a:prstGeom>
        </p:spPr>
        <p:txBody>
          <a:bodyPr vert="horz" lIns="234086" tIns="117043" rIns="234086" bIns="117043" rtlCol="0" anchor="ctr"/>
          <a:lstStyle>
            <a:lvl1pPr algn="r">
              <a:defRPr sz="3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2340864"/>
            <a:fld id="{E2765E9D-8E6A-4E98-B3D0-926D0B1E54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2340864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46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2340864" rtl="0" eaLnBrk="1" latinLnBrk="0" hangingPunct="1">
        <a:spcBef>
          <a:spcPct val="0"/>
        </a:spcBef>
        <a:buNone/>
        <a:defRPr sz="11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77824" indent="-877824" algn="l" defTabSz="234086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1901952" indent="-731520" algn="l" defTabSz="2340864" rtl="0" eaLnBrk="1" latinLnBrk="0" hangingPunct="1">
        <a:spcBef>
          <a:spcPct val="20000"/>
        </a:spcBef>
        <a:buFont typeface="Arial" pitchFamily="34" charset="0"/>
        <a:buChar char="–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indent="-585216" algn="l" defTabSz="2340864" rtl="0" eaLnBrk="1" latinLnBrk="0" hangingPunct="1">
        <a:spcBef>
          <a:spcPct val="20000"/>
        </a:spcBef>
        <a:buFont typeface="Arial" pitchFamily="34" charset="0"/>
        <a:buChar char="•"/>
        <a:defRPr sz="6100" kern="1200">
          <a:solidFill>
            <a:schemeClr val="tx1"/>
          </a:solidFill>
          <a:latin typeface="+mn-lt"/>
          <a:ea typeface="+mn-ea"/>
          <a:cs typeface="+mn-cs"/>
        </a:defRPr>
      </a:lvl3pPr>
      <a:lvl4pPr marL="4096512" indent="-585216" algn="l" defTabSz="2340864" rtl="0" eaLnBrk="1" latinLnBrk="0" hangingPunct="1">
        <a:spcBef>
          <a:spcPct val="20000"/>
        </a:spcBef>
        <a:buFont typeface="Arial" pitchFamily="34" charset="0"/>
        <a:buChar char="–"/>
        <a:defRPr sz="5100" kern="1200">
          <a:solidFill>
            <a:schemeClr val="tx1"/>
          </a:solidFill>
          <a:latin typeface="+mn-lt"/>
          <a:ea typeface="+mn-ea"/>
          <a:cs typeface="+mn-cs"/>
        </a:defRPr>
      </a:lvl4pPr>
      <a:lvl5pPr marL="5266944" indent="-585216" algn="l" defTabSz="2340864" rtl="0" eaLnBrk="1" latinLnBrk="0" hangingPunct="1">
        <a:spcBef>
          <a:spcPct val="20000"/>
        </a:spcBef>
        <a:buFont typeface="Arial" pitchFamily="34" charset="0"/>
        <a:buChar char="»"/>
        <a:defRPr sz="5100" kern="1200">
          <a:solidFill>
            <a:schemeClr val="tx1"/>
          </a:solidFill>
          <a:latin typeface="+mn-lt"/>
          <a:ea typeface="+mn-ea"/>
          <a:cs typeface="+mn-cs"/>
        </a:defRPr>
      </a:lvl5pPr>
      <a:lvl6pPr marL="6437376" indent="-585216" algn="l" defTabSz="2340864" rtl="0" eaLnBrk="1" latinLnBrk="0" hangingPunct="1">
        <a:spcBef>
          <a:spcPct val="20000"/>
        </a:spcBef>
        <a:buFont typeface="Arial" pitchFamily="34" charset="0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6pPr>
      <a:lvl7pPr marL="7607808" indent="-585216" algn="l" defTabSz="2340864" rtl="0" eaLnBrk="1" latinLnBrk="0" hangingPunct="1">
        <a:spcBef>
          <a:spcPct val="20000"/>
        </a:spcBef>
        <a:buFont typeface="Arial" pitchFamily="34" charset="0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7pPr>
      <a:lvl8pPr marL="8778240" indent="-585216" algn="l" defTabSz="2340864" rtl="0" eaLnBrk="1" latinLnBrk="0" hangingPunct="1">
        <a:spcBef>
          <a:spcPct val="20000"/>
        </a:spcBef>
        <a:buFont typeface="Arial" pitchFamily="34" charset="0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8pPr>
      <a:lvl9pPr marL="9948672" indent="-585216" algn="l" defTabSz="2340864" rtl="0" eaLnBrk="1" latinLnBrk="0" hangingPunct="1">
        <a:spcBef>
          <a:spcPct val="20000"/>
        </a:spcBef>
        <a:buFont typeface="Arial" pitchFamily="34" charset="0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40864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170432" algn="l" defTabSz="2340864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2pPr>
      <a:lvl3pPr marL="2340864" algn="l" defTabSz="2340864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3pPr>
      <a:lvl4pPr marL="3511296" algn="l" defTabSz="2340864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4pPr>
      <a:lvl5pPr marL="4681728" algn="l" defTabSz="2340864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5pPr>
      <a:lvl6pPr marL="5852160" algn="l" defTabSz="2340864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7022592" algn="l" defTabSz="2340864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8193024" algn="l" defTabSz="2340864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9363456" algn="l" defTabSz="2340864" rtl="0" eaLnBrk="1" latinLnBrk="0" hangingPunct="1"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6920" y="555836"/>
            <a:ext cx="22378303" cy="172727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16923" y="2283115"/>
            <a:ext cx="22373850" cy="377654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680129" y="5742501"/>
            <a:ext cx="13167919" cy="168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1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</p:sldLayoutIdLst>
  <p:transition>
    <p:fade/>
  </p:transition>
  <p:txStyles>
    <p:titleStyle>
      <a:lvl1pPr algn="l" defTabSz="1755700" rtl="0" eaLnBrk="1" latinLnBrk="0" hangingPunct="1">
        <a:lnSpc>
          <a:spcPct val="90000"/>
        </a:lnSpc>
        <a:spcBef>
          <a:spcPct val="0"/>
        </a:spcBef>
        <a:buNone/>
        <a:defRPr lang="en-US" sz="9035" b="0" kern="1200" cap="none" spc="-19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645441" marR="0" indent="-645441" algn="l" defTabSz="17557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7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1099640" marR="0" indent="-454199" algn="l" defTabSz="17557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5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506028" marR="0" indent="-430294" algn="l" defTabSz="17557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936322" marR="0" indent="-430294" algn="l" defTabSz="17557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38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2366616" marR="0" indent="-430294" algn="l" defTabSz="17557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38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4828175" indent="-438926" algn="l" defTabSz="1755700" rtl="0" eaLnBrk="1" latinLnBrk="0" hangingPunct="1">
        <a:spcBef>
          <a:spcPct val="20000"/>
        </a:spcBef>
        <a:buFont typeface="Arial" pitchFamily="34" charset="0"/>
        <a:buChar char="•"/>
        <a:defRPr sz="3765" kern="1200">
          <a:solidFill>
            <a:schemeClr val="tx1"/>
          </a:solidFill>
          <a:latin typeface="+mn-lt"/>
          <a:ea typeface="+mn-ea"/>
          <a:cs typeface="+mn-cs"/>
        </a:defRPr>
      </a:lvl6pPr>
      <a:lvl7pPr marL="5706027" indent="-438926" algn="l" defTabSz="1755700" rtl="0" eaLnBrk="1" latinLnBrk="0" hangingPunct="1">
        <a:spcBef>
          <a:spcPct val="20000"/>
        </a:spcBef>
        <a:buFont typeface="Arial" pitchFamily="34" charset="0"/>
        <a:buChar char="•"/>
        <a:defRPr sz="3765" kern="1200">
          <a:solidFill>
            <a:schemeClr val="tx1"/>
          </a:solidFill>
          <a:latin typeface="+mn-lt"/>
          <a:ea typeface="+mn-ea"/>
          <a:cs typeface="+mn-cs"/>
        </a:defRPr>
      </a:lvl7pPr>
      <a:lvl8pPr marL="6583877" indent="-438926" algn="l" defTabSz="1755700" rtl="0" eaLnBrk="1" latinLnBrk="0" hangingPunct="1">
        <a:spcBef>
          <a:spcPct val="20000"/>
        </a:spcBef>
        <a:buFont typeface="Arial" pitchFamily="34" charset="0"/>
        <a:buChar char="•"/>
        <a:defRPr sz="3765" kern="1200">
          <a:solidFill>
            <a:schemeClr val="tx1"/>
          </a:solidFill>
          <a:latin typeface="+mn-lt"/>
          <a:ea typeface="+mn-ea"/>
          <a:cs typeface="+mn-cs"/>
        </a:defRPr>
      </a:lvl8pPr>
      <a:lvl9pPr marL="7461729" indent="-438926" algn="l" defTabSz="1755700" rtl="0" eaLnBrk="1" latinLnBrk="0" hangingPunct="1">
        <a:spcBef>
          <a:spcPct val="20000"/>
        </a:spcBef>
        <a:buFont typeface="Arial" pitchFamily="34" charset="0"/>
        <a:buChar char="•"/>
        <a:defRPr sz="3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55700" rtl="0" eaLnBrk="1" latinLnBrk="0" hangingPunct="1">
        <a:defRPr sz="3388" kern="1200">
          <a:solidFill>
            <a:schemeClr val="tx1"/>
          </a:solidFill>
          <a:latin typeface="+mn-lt"/>
          <a:ea typeface="+mn-ea"/>
          <a:cs typeface="+mn-cs"/>
        </a:defRPr>
      </a:lvl1pPr>
      <a:lvl2pPr marL="877850" algn="l" defTabSz="1755700" rtl="0" eaLnBrk="1" latinLnBrk="0" hangingPunct="1">
        <a:defRPr sz="3388" kern="1200">
          <a:solidFill>
            <a:schemeClr val="tx1"/>
          </a:solidFill>
          <a:latin typeface="+mn-lt"/>
          <a:ea typeface="+mn-ea"/>
          <a:cs typeface="+mn-cs"/>
        </a:defRPr>
      </a:lvl2pPr>
      <a:lvl3pPr marL="1755700" algn="l" defTabSz="1755700" rtl="0" eaLnBrk="1" latinLnBrk="0" hangingPunct="1">
        <a:defRPr sz="3388" kern="1200">
          <a:solidFill>
            <a:schemeClr val="tx1"/>
          </a:solidFill>
          <a:latin typeface="+mn-lt"/>
          <a:ea typeface="+mn-ea"/>
          <a:cs typeface="+mn-cs"/>
        </a:defRPr>
      </a:lvl3pPr>
      <a:lvl4pPr marL="2633550" algn="l" defTabSz="1755700" rtl="0" eaLnBrk="1" latinLnBrk="0" hangingPunct="1">
        <a:defRPr sz="3388" kern="1200">
          <a:solidFill>
            <a:schemeClr val="tx1"/>
          </a:solidFill>
          <a:latin typeface="+mn-lt"/>
          <a:ea typeface="+mn-ea"/>
          <a:cs typeface="+mn-cs"/>
        </a:defRPr>
      </a:lvl4pPr>
      <a:lvl5pPr marL="3511401" algn="l" defTabSz="1755700" rtl="0" eaLnBrk="1" latinLnBrk="0" hangingPunct="1">
        <a:defRPr sz="3388" kern="1200">
          <a:solidFill>
            <a:schemeClr val="tx1"/>
          </a:solidFill>
          <a:latin typeface="+mn-lt"/>
          <a:ea typeface="+mn-ea"/>
          <a:cs typeface="+mn-cs"/>
        </a:defRPr>
      </a:lvl5pPr>
      <a:lvl6pPr marL="4389253" algn="l" defTabSz="1755700" rtl="0" eaLnBrk="1" latinLnBrk="0" hangingPunct="1">
        <a:defRPr sz="3388" kern="1200">
          <a:solidFill>
            <a:schemeClr val="tx1"/>
          </a:solidFill>
          <a:latin typeface="+mn-lt"/>
          <a:ea typeface="+mn-ea"/>
          <a:cs typeface="+mn-cs"/>
        </a:defRPr>
      </a:lvl6pPr>
      <a:lvl7pPr marL="5267101" algn="l" defTabSz="1755700" rtl="0" eaLnBrk="1" latinLnBrk="0" hangingPunct="1">
        <a:defRPr sz="3388" kern="1200">
          <a:solidFill>
            <a:schemeClr val="tx1"/>
          </a:solidFill>
          <a:latin typeface="+mn-lt"/>
          <a:ea typeface="+mn-ea"/>
          <a:cs typeface="+mn-cs"/>
        </a:defRPr>
      </a:lvl7pPr>
      <a:lvl8pPr marL="6144951" algn="l" defTabSz="1755700" rtl="0" eaLnBrk="1" latinLnBrk="0" hangingPunct="1">
        <a:defRPr sz="3388" kern="1200">
          <a:solidFill>
            <a:schemeClr val="tx1"/>
          </a:solidFill>
          <a:latin typeface="+mn-lt"/>
          <a:ea typeface="+mn-ea"/>
          <a:cs typeface="+mn-cs"/>
        </a:defRPr>
      </a:lvl8pPr>
      <a:lvl9pPr marL="7022803" algn="l" defTabSz="1755700" rtl="0" eaLnBrk="1" latinLnBrk="0" hangingPunct="1">
        <a:defRPr sz="33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6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5" userDrawn="1">
          <p15:clr>
            <a:srgbClr val="5ACBF0"/>
          </p15:clr>
        </p15:guide>
        <p15:guide id="10" pos="4781" userDrawn="1">
          <p15:clr>
            <a:srgbClr val="5ACBF0"/>
          </p15:clr>
        </p15:guide>
        <p15:guide id="11" pos="5357" userDrawn="1">
          <p15:clr>
            <a:srgbClr val="5ACBF0"/>
          </p15:clr>
        </p15:guide>
        <p15:guide id="12" pos="5933" userDrawn="1">
          <p15:clr>
            <a:srgbClr val="5ACBF0"/>
          </p15:clr>
        </p15:guide>
        <p15:guide id="13" pos="6509" userDrawn="1">
          <p15:clr>
            <a:srgbClr val="5ACBF0"/>
          </p15:clr>
        </p15:guide>
        <p15:guide id="14" pos="7085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2" userDrawn="1">
          <p15:clr>
            <a:srgbClr val="5ACBF0"/>
          </p15:clr>
        </p15:guide>
        <p15:guide id="19" orient="horz" pos="1338" userDrawn="1">
          <p15:clr>
            <a:srgbClr val="5ACBF0"/>
          </p15:clr>
        </p15:guide>
        <p15:guide id="20" orient="horz" pos="1914" userDrawn="1">
          <p15:clr>
            <a:srgbClr val="5ACBF0"/>
          </p15:clr>
        </p15:guide>
        <p15:guide id="21" orient="horz" pos="2490" userDrawn="1">
          <p15:clr>
            <a:srgbClr val="5ACBF0"/>
          </p15:clr>
        </p15:guide>
        <p15:guide id="22" orient="horz" pos="3066" userDrawn="1">
          <p15:clr>
            <a:srgbClr val="5ACBF0"/>
          </p15:clr>
        </p15:guide>
        <p15:guide id="23" orient="horz" pos="3642" userDrawn="1">
          <p15:clr>
            <a:srgbClr val="5ACBF0"/>
          </p15:clr>
        </p15:guide>
        <p15:guide id="24" orient="horz" pos="4220" userDrawn="1">
          <p15:clr>
            <a:srgbClr val="5ACBF0"/>
          </p15:clr>
        </p15:guide>
        <p15:guide id="25" orient="horz" pos="301" userDrawn="1">
          <p15:clr>
            <a:srgbClr val="C35EA4"/>
          </p15:clr>
        </p15:guide>
        <p15:guide id="26" orient="horz" pos="4105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F05B1-3D57-40B5-9A98-165DE66CF7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600" dirty="0"/>
              <a:t>Potato Field Analyzing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FC5A4C1-C8BE-49E5-8E13-F611AA7ED5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An algorithmic approach to measuring the distances between potato plants with drone imagery</a:t>
            </a:r>
          </a:p>
        </p:txBody>
      </p:sp>
    </p:spTree>
    <p:extLst>
      <p:ext uri="{BB962C8B-B14F-4D97-AF65-F5344CB8AC3E}">
        <p14:creationId xmlns:p14="http://schemas.microsoft.com/office/powerpoint/2010/main" val="3731269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F05B1-3D57-40B5-9A98-165DE66C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Problem Definition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E2EFAF8-D9D9-4F29-A17A-EFBDE9F0E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672" y="3306762"/>
            <a:ext cx="21659373" cy="86106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5400" dirty="0"/>
              <a:t>The correct distances between potatoes in a field is essential for proper plant growth.</a:t>
            </a:r>
          </a:p>
          <a:p>
            <a:pPr>
              <a:spcAft>
                <a:spcPts val="2400"/>
              </a:spcAft>
            </a:pPr>
            <a:r>
              <a:rPr lang="en-US" sz="5400" dirty="0"/>
              <a:t>However, current measurement practices are inaccurate, time consuming, and not representative of the entire field</a:t>
            </a:r>
          </a:p>
          <a:p>
            <a:pPr>
              <a:spcAft>
                <a:spcPts val="2400"/>
              </a:spcAft>
            </a:pPr>
            <a:r>
              <a:rPr lang="en-US" sz="5400" dirty="0"/>
              <a:t>Gathering a large amount of accurate measurements will help identify problems in planting accuracy.</a:t>
            </a:r>
          </a:p>
          <a:p>
            <a:pPr>
              <a:spcAft>
                <a:spcPts val="2400"/>
              </a:spcAft>
            </a:pPr>
            <a:r>
              <a:rPr lang="en-US" sz="5400" dirty="0"/>
              <a:t>It is hypothesized that improving planting accuracy will result in higher potato yields from each field.</a:t>
            </a:r>
          </a:p>
          <a:p>
            <a:pPr>
              <a:spcAft>
                <a:spcPts val="2400"/>
              </a:spcAft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20247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30F1F-19BE-4F4C-8402-1BC6F9CED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Solution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2042-5F18-47A7-B50B-7EA7B921C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671" y="3310131"/>
            <a:ext cx="21068348" cy="8689429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5400" dirty="0"/>
              <a:t>Pictures of each field were taken by a drone equipped with a high definition camera.</a:t>
            </a:r>
          </a:p>
          <a:p>
            <a:pPr>
              <a:spcAft>
                <a:spcPts val="2400"/>
              </a:spcAft>
            </a:pPr>
            <a:r>
              <a:rPr lang="en-US" sz="5400" dirty="0"/>
              <a:t>Each picture contains approximately 1000 plants.</a:t>
            </a:r>
          </a:p>
          <a:p>
            <a:pPr>
              <a:spcAft>
                <a:spcPts val="2400"/>
              </a:spcAft>
            </a:pPr>
            <a:r>
              <a:rPr lang="en-US" sz="5400" dirty="0"/>
              <a:t>Each picture was then analyzed, and the distances between plants was measured using a proprietary algorithm.</a:t>
            </a:r>
          </a:p>
          <a:p>
            <a:pPr>
              <a:spcAft>
                <a:spcPts val="2400"/>
              </a:spcAft>
            </a:pPr>
            <a:r>
              <a:rPr lang="en-US" sz="5400" dirty="0"/>
              <a:t>This algorithm outputs analyzed pictures of the field, as well as excel documents containing additional information which can be used for further analysis</a:t>
            </a:r>
          </a:p>
          <a:p>
            <a:pPr>
              <a:spcAft>
                <a:spcPts val="2400"/>
              </a:spcAft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8508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7BF6C-1C8F-4023-9DC9-8BBCEA43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Field before analysis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B63688C-B839-4D00-8E2F-09E891D1D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44" y="3306761"/>
            <a:ext cx="11734800" cy="8801099"/>
          </a:xfrm>
        </p:spPr>
      </p:pic>
    </p:spTree>
    <p:extLst>
      <p:ext uri="{BB962C8B-B14F-4D97-AF65-F5344CB8AC3E}">
        <p14:creationId xmlns:p14="http://schemas.microsoft.com/office/powerpoint/2010/main" val="3778313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7BF6C-1C8F-4023-9DC9-8BBCEA43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Field after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7921D-1612-445D-A86B-082314A366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968" y="3310772"/>
            <a:ext cx="11731752" cy="87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5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CC9E-3C45-4250-86EF-0F77B0F6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Analysis (Zoomed 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0E807-6621-4A70-917A-2D2718A2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672" y="3230562"/>
            <a:ext cx="11892344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5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4395B-007F-4429-B058-A17A1690B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Data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52EE4B-FD6F-4667-A994-E7F1FB0DFBC7}"/>
              </a:ext>
            </a:extLst>
          </p:cNvPr>
          <p:cNvSpPr txBox="1"/>
          <p:nvPr/>
        </p:nvSpPr>
        <p:spPr>
          <a:xfrm>
            <a:off x="1282679" y="3258636"/>
            <a:ext cx="2927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Row Information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9F7ED6-31B1-468B-B667-CD926092F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038840"/>
              </p:ext>
            </p:extLst>
          </p:nvPr>
        </p:nvGraphicFramePr>
        <p:xfrm>
          <a:off x="1340644" y="3992562"/>
          <a:ext cx="21066917" cy="3396615"/>
        </p:xfrm>
        <a:graphic>
          <a:graphicData uri="http://schemas.openxmlformats.org/drawingml/2006/table">
            <a:tbl>
              <a:tblPr/>
              <a:tblGrid>
                <a:gridCol w="2106692">
                  <a:extLst>
                    <a:ext uri="{9D8B030D-6E8A-4147-A177-3AD203B41FA5}">
                      <a16:colId xmlns:a16="http://schemas.microsoft.com/office/drawing/2014/main" val="3530027916"/>
                    </a:ext>
                  </a:extLst>
                </a:gridCol>
                <a:gridCol w="2106692">
                  <a:extLst>
                    <a:ext uri="{9D8B030D-6E8A-4147-A177-3AD203B41FA5}">
                      <a16:colId xmlns:a16="http://schemas.microsoft.com/office/drawing/2014/main" val="1864538612"/>
                    </a:ext>
                  </a:extLst>
                </a:gridCol>
                <a:gridCol w="2106692">
                  <a:extLst>
                    <a:ext uri="{9D8B030D-6E8A-4147-A177-3AD203B41FA5}">
                      <a16:colId xmlns:a16="http://schemas.microsoft.com/office/drawing/2014/main" val="3029603571"/>
                    </a:ext>
                  </a:extLst>
                </a:gridCol>
                <a:gridCol w="2106692">
                  <a:extLst>
                    <a:ext uri="{9D8B030D-6E8A-4147-A177-3AD203B41FA5}">
                      <a16:colId xmlns:a16="http://schemas.microsoft.com/office/drawing/2014/main" val="111595168"/>
                    </a:ext>
                  </a:extLst>
                </a:gridCol>
                <a:gridCol w="2106692">
                  <a:extLst>
                    <a:ext uri="{9D8B030D-6E8A-4147-A177-3AD203B41FA5}">
                      <a16:colId xmlns:a16="http://schemas.microsoft.com/office/drawing/2014/main" val="3952658434"/>
                    </a:ext>
                  </a:extLst>
                </a:gridCol>
                <a:gridCol w="2106692">
                  <a:extLst>
                    <a:ext uri="{9D8B030D-6E8A-4147-A177-3AD203B41FA5}">
                      <a16:colId xmlns:a16="http://schemas.microsoft.com/office/drawing/2014/main" val="1477574917"/>
                    </a:ext>
                  </a:extLst>
                </a:gridCol>
                <a:gridCol w="2106692">
                  <a:extLst>
                    <a:ext uri="{9D8B030D-6E8A-4147-A177-3AD203B41FA5}">
                      <a16:colId xmlns:a16="http://schemas.microsoft.com/office/drawing/2014/main" val="2001759974"/>
                    </a:ext>
                  </a:extLst>
                </a:gridCol>
                <a:gridCol w="2106692">
                  <a:extLst>
                    <a:ext uri="{9D8B030D-6E8A-4147-A177-3AD203B41FA5}">
                      <a16:colId xmlns:a16="http://schemas.microsoft.com/office/drawing/2014/main" val="2930069423"/>
                    </a:ext>
                  </a:extLst>
                </a:gridCol>
                <a:gridCol w="4213381">
                  <a:extLst>
                    <a:ext uri="{9D8B030D-6E8A-4147-A177-3AD203B41FA5}">
                      <a16:colId xmlns:a16="http://schemas.microsoft.com/office/drawing/2014/main" val="789637908"/>
                    </a:ext>
                  </a:extLst>
                </a:gridCol>
              </a:tblGrid>
              <a:tr h="3691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 Number of Plants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Number of Plants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Gap (Inches)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 Gap (Inches)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Deviation (Inches)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Latitude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Longitude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2254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17.99363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18.09755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3.370222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46.47725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63.63119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DJI_0009_ChappelSiloWhole.JPG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563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18.30366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17.97149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3.316894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46.47725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63.63119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DJI_0009_ChappelSiloWhole.JPG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32388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18.37137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17.87438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3.421595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46.47725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63.63119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DJI_0009_ChappelSiloWhole.JPG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41111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18.30486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18.11421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2.932955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46.47725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63.63119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DJI_0009_ChappelSiloWhole.JPG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8931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18.12904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18.26988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3.280627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46.47725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63.63119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DJI_0009_ChappelSiloWhole.JPG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6947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18.62742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18.3266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3.38308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46.47725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63.63119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DJI_0009_ChappelSiloWhole.JPG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38501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18.31997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18.68286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2.442246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46.47725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63.63119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DJI_0009_ChappelSiloWhole.JPG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5044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18.70603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19.03443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3.755257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46.47725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63.63119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DJI_0009_ChappelSiloWhole.JPG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6888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18.41405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18.55777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2.533758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46.47725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63.63119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DJI_0009_ChappelSiloWhole.JPG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8797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18.70521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18.33805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3.109029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46.47725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63.63119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DJI_0009_ChappelSiloWhole.JPG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17006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57E8CC-38B0-4B89-BD5C-813DC69C9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132325"/>
              </p:ext>
            </p:extLst>
          </p:nvPr>
        </p:nvGraphicFramePr>
        <p:xfrm>
          <a:off x="1319902" y="8660003"/>
          <a:ext cx="16098941" cy="3207545"/>
        </p:xfrm>
        <a:graphic>
          <a:graphicData uri="http://schemas.openxmlformats.org/drawingml/2006/table">
            <a:tbl>
              <a:tblPr/>
              <a:tblGrid>
                <a:gridCol w="2476760">
                  <a:extLst>
                    <a:ext uri="{9D8B030D-6E8A-4147-A177-3AD203B41FA5}">
                      <a16:colId xmlns:a16="http://schemas.microsoft.com/office/drawing/2014/main" val="1761884525"/>
                    </a:ext>
                  </a:extLst>
                </a:gridCol>
                <a:gridCol w="2476760">
                  <a:extLst>
                    <a:ext uri="{9D8B030D-6E8A-4147-A177-3AD203B41FA5}">
                      <a16:colId xmlns:a16="http://schemas.microsoft.com/office/drawing/2014/main" val="3602067093"/>
                    </a:ext>
                  </a:extLst>
                </a:gridCol>
                <a:gridCol w="2476760">
                  <a:extLst>
                    <a:ext uri="{9D8B030D-6E8A-4147-A177-3AD203B41FA5}">
                      <a16:colId xmlns:a16="http://schemas.microsoft.com/office/drawing/2014/main" val="3916587359"/>
                    </a:ext>
                  </a:extLst>
                </a:gridCol>
                <a:gridCol w="2476760">
                  <a:extLst>
                    <a:ext uri="{9D8B030D-6E8A-4147-A177-3AD203B41FA5}">
                      <a16:colId xmlns:a16="http://schemas.microsoft.com/office/drawing/2014/main" val="3839333600"/>
                    </a:ext>
                  </a:extLst>
                </a:gridCol>
                <a:gridCol w="2476760">
                  <a:extLst>
                    <a:ext uri="{9D8B030D-6E8A-4147-A177-3AD203B41FA5}">
                      <a16:colId xmlns:a16="http://schemas.microsoft.com/office/drawing/2014/main" val="666302905"/>
                    </a:ext>
                  </a:extLst>
                </a:gridCol>
                <a:gridCol w="3715141">
                  <a:extLst>
                    <a:ext uri="{9D8B030D-6E8A-4147-A177-3AD203B41FA5}">
                      <a16:colId xmlns:a16="http://schemas.microsoft.com/office/drawing/2014/main" val="1137564394"/>
                    </a:ext>
                  </a:extLst>
                </a:gridCol>
              </a:tblGrid>
              <a:tr h="3690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Gap 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(Inches)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Latitude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Longitude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74154"/>
                  </a:ext>
                </a:extLst>
              </a:tr>
              <a:tr h="189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46.47725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63.63119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DJI_0009_ChappelSiloWhole.JPG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313364"/>
                  </a:ext>
                </a:extLst>
              </a:tr>
              <a:tr h="189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46.47725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63.63119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DJI_0009_ChappelSiloWhole.JPG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0552025"/>
                  </a:ext>
                </a:extLst>
              </a:tr>
              <a:tr h="189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46.47725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63.63119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DJI_0009_ChappelSiloWhole.JPG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247074"/>
                  </a:ext>
                </a:extLst>
              </a:tr>
              <a:tr h="189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46.47725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63.63119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DJI_0009_ChappelSiloWhole.JPG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677659"/>
                  </a:ext>
                </a:extLst>
              </a:tr>
              <a:tr h="189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46.47725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63.63119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DJI_0009_ChappelSiloWhole.JPG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326989"/>
                  </a:ext>
                </a:extLst>
              </a:tr>
              <a:tr h="189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46.47725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63.63119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DJI_0009_ChappelSiloWhole.JPG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088339"/>
                  </a:ext>
                </a:extLst>
              </a:tr>
              <a:tr h="189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46.47725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63.63119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DJI_0009_ChappelSiloWhole.JPG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023723"/>
                  </a:ext>
                </a:extLst>
              </a:tr>
              <a:tr h="189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46.47725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63.63119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DJI_0009_ChappelSiloWhole.JPG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122936"/>
                  </a:ext>
                </a:extLst>
              </a:tr>
              <a:tr h="189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46.47725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63.63119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DJI_0009_ChappelSiloWhole.JPG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908761"/>
                  </a:ext>
                </a:extLst>
              </a:tr>
              <a:tr h="189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46.47725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63.63119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DJI_0009_ChappelSiloWhole.JPG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49539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F84896A-C85B-4283-BDF7-5A9E9C753BC3}"/>
              </a:ext>
            </a:extLst>
          </p:cNvPr>
          <p:cNvSpPr txBox="1"/>
          <p:nvPr/>
        </p:nvSpPr>
        <p:spPr>
          <a:xfrm>
            <a:off x="1282679" y="7922878"/>
            <a:ext cx="2927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Distance Information </a:t>
            </a:r>
          </a:p>
        </p:txBody>
      </p:sp>
    </p:spTree>
    <p:extLst>
      <p:ext uri="{BB962C8B-B14F-4D97-AF65-F5344CB8AC3E}">
        <p14:creationId xmlns:p14="http://schemas.microsoft.com/office/powerpoint/2010/main" val="1738707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230A5-53FD-4A44-BF4A-DDF6F695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Early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F525A1-5305-4B44-8860-AE3788A6002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80014" y="3626802"/>
          <a:ext cx="9847660" cy="49377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472791">
                  <a:extLst>
                    <a:ext uri="{9D8B030D-6E8A-4147-A177-3AD203B41FA5}">
                      <a16:colId xmlns:a16="http://schemas.microsoft.com/office/drawing/2014/main" val="1253526369"/>
                    </a:ext>
                  </a:extLst>
                </a:gridCol>
                <a:gridCol w="5374869">
                  <a:extLst>
                    <a:ext uri="{9D8B030D-6E8A-4147-A177-3AD203B41FA5}">
                      <a16:colId xmlns:a16="http://schemas.microsoft.com/office/drawing/2014/main" val="1861299349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Min Accuracy</a:t>
                      </a:r>
                      <a:endParaRPr lang="en-US" sz="4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 dirty="0">
                          <a:effectLst/>
                        </a:rPr>
                        <a:t>98.237%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533388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Max Accuracy</a:t>
                      </a:r>
                      <a:endParaRPr lang="en-US" sz="4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 dirty="0">
                          <a:effectLst/>
                        </a:rPr>
                        <a:t>100.000%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626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 dirty="0">
                          <a:effectLst/>
                        </a:rPr>
                        <a:t>Average Accuracy</a:t>
                      </a:r>
                      <a:endParaRPr lang="en-US" sz="4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 dirty="0">
                          <a:effectLst/>
                        </a:rPr>
                        <a:t>99.15%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69289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Margin of Error</a:t>
                      </a:r>
                      <a:endParaRPr lang="en-US" sz="4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>
                          <a:effectLst/>
                        </a:rPr>
                        <a:t>0.78326%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94552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Lower Confidence</a:t>
                      </a:r>
                      <a:endParaRPr lang="en-US" sz="4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>
                          <a:effectLst/>
                        </a:rPr>
                        <a:t>98.36%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48319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Upper Confidence</a:t>
                      </a:r>
                      <a:endParaRPr lang="en-US" sz="4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 dirty="0">
                          <a:effectLst/>
                        </a:rPr>
                        <a:t>99.93%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6713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0B8FD71-63B4-4C6C-A492-7D43B354649F}"/>
              </a:ext>
            </a:extLst>
          </p:cNvPr>
          <p:cNvSpPr txBox="1"/>
          <p:nvPr/>
        </p:nvSpPr>
        <p:spPr>
          <a:xfrm>
            <a:off x="2072735" y="9326562"/>
            <a:ext cx="1926221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3404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Some fields are overcrowded, but most are underplanted. Early aggregated results (pending full analysis) indicate the average field to have an opportunity to improve yield by 4.06% - 4.13% by improving planting accuracy. </a:t>
            </a:r>
          </a:p>
        </p:txBody>
      </p:sp>
    </p:spTree>
    <p:extLst>
      <p:ext uri="{BB962C8B-B14F-4D97-AF65-F5344CB8AC3E}">
        <p14:creationId xmlns:p14="http://schemas.microsoft.com/office/powerpoint/2010/main" val="1687390154"/>
      </p:ext>
    </p:extLst>
  </p:cSld>
  <p:clrMapOvr>
    <a:masterClrMapping/>
  </p:clrMapOvr>
</p:sld>
</file>

<file path=ppt/theme/theme1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 TEMPLATE">
  <a:themeElements>
    <a:clrScheme name="Dynamics365">
      <a:dk1>
        <a:srgbClr val="505050"/>
      </a:dk1>
      <a:lt1>
        <a:srgbClr val="FFFFFF"/>
      </a:lt1>
      <a:dk2>
        <a:srgbClr val="001E4E"/>
      </a:dk2>
      <a:lt2>
        <a:srgbClr val="3892D9"/>
      </a:lt2>
      <a:accent1>
        <a:srgbClr val="001C44"/>
      </a:accent1>
      <a:accent2>
        <a:srgbClr val="3892DA"/>
      </a:accent2>
      <a:accent3>
        <a:srgbClr val="00B6C2"/>
      </a:accent3>
      <a:accent4>
        <a:srgbClr val="4F5B6B"/>
      </a:accent4>
      <a:accent5>
        <a:srgbClr val="384351"/>
      </a:accent5>
      <a:accent6>
        <a:srgbClr val="1B212A"/>
      </a:accent6>
      <a:hlink>
        <a:srgbClr val="3893DB"/>
      </a:hlink>
      <a:folHlink>
        <a:srgbClr val="3893DB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mics365_template_16-9_DARK_BLUE_2017" id="{8FB303E4-D316-EC41-9A70-82CB8DE19F07}" vid="{199F96B1-A9C6-C248-867E-D36ABDDB8BC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53AA0D02C36B4F936AF4C6263B8D88" ma:contentTypeVersion="0" ma:contentTypeDescription="Create a new document." ma:contentTypeScope="" ma:versionID="d4df21982160fc46c697bfd2316c0a8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35D7C4-36C0-4224-A70B-42EC3B6C3D98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30CF4E4-B72D-49A7-853E-9EAA689E75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0B80DB-E78B-49C4-A9F3-1BFD8FE250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JDI Standard New March 2016</Template>
  <TotalTime>42145</TotalTime>
  <Words>545</Words>
  <Application>Microsoft Office PowerPoint</Application>
  <PresentationFormat>Custom</PresentationFormat>
  <Paragraphs>197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Segoe UI</vt:lpstr>
      <vt:lpstr>Segoe UI Light</vt:lpstr>
      <vt:lpstr>5_Office Theme</vt:lpstr>
      <vt:lpstr>WHITE TEMPLATE</vt:lpstr>
      <vt:lpstr>Potato Field Analyzing</vt:lpstr>
      <vt:lpstr>Problem Definition</vt:lpstr>
      <vt:lpstr>Solution Description</vt:lpstr>
      <vt:lpstr>Field before analysis</vt:lpstr>
      <vt:lpstr>Field after analysis</vt:lpstr>
      <vt:lpstr>Analysis (Zoomed in)</vt:lpstr>
      <vt:lpstr>Data Output</vt:lpstr>
      <vt:lpstr>Early Results</vt:lpstr>
    </vt:vector>
  </TitlesOfParts>
  <Company>J.D. Irving,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Business  in Moncton</dc:title>
  <dc:creator>Davis, Martin</dc:creator>
  <cp:lastModifiedBy>Currier, James</cp:lastModifiedBy>
  <cp:revision>151</cp:revision>
  <cp:lastPrinted>2018-04-19T12:38:16Z</cp:lastPrinted>
  <dcterms:created xsi:type="dcterms:W3CDTF">2017-10-04T15:31:45Z</dcterms:created>
  <dcterms:modified xsi:type="dcterms:W3CDTF">2018-07-26T13:29:18Z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0x0101006953AA0D02C36B4F936AF4C6263B8D88</vt:lpwstr>
  </property>
</Properties>
</file>